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D54C7-55D5-4CE2-A1EB-30AFB14B62DE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2B9B5-B8C1-4ABF-A9E1-7D8A6D87C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2B9B5-B8C1-4ABF-A9E1-7D8A6D87C74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FA0BE-5517-4870-869C-E76B49BB94B4}" type="datetimeFigureOut">
              <a:rPr lang="en-US" smtClean="0"/>
              <a:pPr/>
              <a:t>11/15/2012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579D8-19BD-4877-A2A7-4D46069143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POWER 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 algn="just"/>
            <a:r>
              <a:rPr lang="en-US" sz="6400" b="1" dirty="0" smtClean="0">
                <a:solidFill>
                  <a:schemeClr val="tx1"/>
                </a:solidFill>
                <a:latin typeface="Arial Black" pitchFamily="34" charset="0"/>
              </a:rPr>
              <a:t>November 1, 2012 </a:t>
            </a:r>
            <a:r>
              <a:rPr lang="en-US" sz="6400" b="1" dirty="0">
                <a:solidFill>
                  <a:schemeClr val="tx1"/>
                </a:solidFill>
                <a:latin typeface="Arial Black" pitchFamily="34" charset="0"/>
              </a:rPr>
              <a:t>                                                       </a:t>
            </a:r>
            <a:endParaRPr lang="en-US" sz="64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l"/>
            <a:r>
              <a:rPr lang="en-US" sz="6400" b="1" dirty="0" smtClean="0">
                <a:solidFill>
                  <a:schemeClr val="tx1"/>
                </a:solidFill>
                <a:latin typeface="Arial Black" pitchFamily="34" charset="0"/>
              </a:rPr>
              <a:t>Time </a:t>
            </a:r>
            <a:r>
              <a:rPr lang="en-US" sz="6400" b="1" dirty="0">
                <a:solidFill>
                  <a:schemeClr val="tx1"/>
                </a:solidFill>
                <a:latin typeface="Arial Black" pitchFamily="34" charset="0"/>
              </a:rPr>
              <a:t>frame of lesson 45 minutes</a:t>
            </a:r>
          </a:p>
          <a:p>
            <a:pPr algn="l"/>
            <a:r>
              <a:rPr lang="en-US" sz="6400" b="1" dirty="0">
                <a:solidFill>
                  <a:schemeClr val="tx1"/>
                </a:solidFill>
                <a:latin typeface="Arial Black" pitchFamily="34" charset="0"/>
              </a:rPr>
              <a:t>Subject taught by: Ms. Felicia Marlette Tripp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Closing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FFC000"/>
                </a:solidFill>
              </a:rPr>
              <a:t>*Students </a:t>
            </a:r>
            <a:r>
              <a:rPr lang="en-US" b="1" dirty="0">
                <a:solidFill>
                  <a:srgbClr val="FFC000"/>
                </a:solidFill>
              </a:rPr>
              <a:t>learned how to create a file, save a file, and </a:t>
            </a:r>
            <a:r>
              <a:rPr lang="en-US" b="1" dirty="0" smtClean="0">
                <a:solidFill>
                  <a:srgbClr val="FFC000"/>
                </a:solidFill>
              </a:rPr>
              <a:t>exit.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*save </a:t>
            </a:r>
            <a:r>
              <a:rPr lang="en-US" b="1" dirty="0" smtClean="0">
                <a:solidFill>
                  <a:srgbClr val="7030A0"/>
                </a:solidFill>
              </a:rPr>
              <a:t>a file, and exit.</a:t>
            </a:r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Connecting to Standards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i="1" dirty="0">
                <a:solidFill>
                  <a:schemeClr val="tx1"/>
                </a:solidFill>
              </a:rPr>
              <a:t>CC.K-12.W.R.6 Production and Distribution of Writing: Use technology, including the Internet, to produce and publish writing and to interact and collaborate with others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Learner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PowerPoint comes with built-in background designs, colors, special effects, artwork, font styles, and even ways of animating.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6000" b="1" i="1" dirty="0" smtClean="0"/>
              <a:t>.</a:t>
            </a:r>
            <a:r>
              <a:rPr lang="en-US" sz="2800" i="1" dirty="0" smtClean="0"/>
              <a:t>PowerPoint </a:t>
            </a:r>
            <a:r>
              <a:rPr lang="en-US" sz="2800" i="1" dirty="0"/>
              <a:t>is a software program used to create presentations. People use it to make overhead transparencies or to do on-screen presentations using a projector interfaced to the computer.</a:t>
            </a:r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Objective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dirty="0" smtClean="0"/>
              <a:t> </a:t>
            </a:r>
            <a:r>
              <a:rPr lang="en-US" dirty="0"/>
              <a:t>the end of the lesson, the student will be able to launch the program, save a file, and exit the program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Objective 2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The student will also be able to correctly identify the default file extension of a PowerPoint program.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Materials/Technology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i="1" dirty="0">
                <a:solidFill>
                  <a:srgbClr val="00B0F0"/>
                </a:solidFill>
              </a:rPr>
              <a:t>U</a:t>
            </a:r>
            <a:r>
              <a:rPr lang="en-US" sz="5400" i="1" dirty="0" smtClean="0">
                <a:solidFill>
                  <a:srgbClr val="00B0F0"/>
                </a:solidFill>
              </a:rPr>
              <a:t>pdated </a:t>
            </a:r>
            <a:r>
              <a:rPr lang="en-US" sz="5400" i="1" dirty="0">
                <a:solidFill>
                  <a:srgbClr val="00B0F0"/>
                </a:solidFill>
              </a:rPr>
              <a:t>version of  MS OFFICE</a:t>
            </a:r>
            <a:endParaRPr lang="en-US" sz="5400" dirty="0">
              <a:solidFill>
                <a:srgbClr val="00B0F0"/>
              </a:solidFill>
            </a:endParaRPr>
          </a:p>
          <a:p>
            <a:r>
              <a:rPr lang="en-US" sz="5400" i="1" dirty="0">
                <a:solidFill>
                  <a:srgbClr val="00B0F0"/>
                </a:solidFill>
              </a:rPr>
              <a:t>Updated computer</a:t>
            </a:r>
            <a:endParaRPr lang="en-US" sz="5400" dirty="0">
              <a:solidFill>
                <a:srgbClr val="00B0F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Delivery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i="1" dirty="0" smtClean="0">
                <a:solidFill>
                  <a:schemeClr val="tx1"/>
                </a:solidFill>
              </a:rPr>
              <a:t>Class </a:t>
            </a:r>
            <a:r>
              <a:rPr lang="en-US" b="1" i="1" dirty="0">
                <a:solidFill>
                  <a:schemeClr val="tx1"/>
                </a:solidFill>
              </a:rPr>
              <a:t>today we will build a creation using power-point.  Power point is a creative way to present project for class.  The subject is of the students choice.  My students will </a:t>
            </a:r>
            <a:r>
              <a:rPr lang="en-US" b="1" i="1" dirty="0" smtClean="0">
                <a:solidFill>
                  <a:schemeClr val="tx1"/>
                </a:solidFill>
              </a:rPr>
              <a:t>pick a topic of their choice.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b="1" i="1" dirty="0">
                <a:solidFill>
                  <a:srgbClr val="00B050"/>
                </a:solidFill>
              </a:rPr>
              <a:t>students will present their finished projects to the class using a power point</a:t>
            </a:r>
            <a:endParaRPr lang="en-US" sz="5400" b="1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entury" pitchFamily="18" charset="0"/>
              </a:rPr>
              <a:t>Teacher can </a:t>
            </a:r>
            <a:r>
              <a:rPr lang="en-US" sz="3600" dirty="0" smtClean="0">
                <a:solidFill>
                  <a:srgbClr val="FF0000"/>
                </a:solidFill>
                <a:latin typeface="Century" pitchFamily="18" charset="0"/>
              </a:rPr>
              <a:t>observe student following the steps. Student can save a file to a disk and </a:t>
            </a:r>
            <a:r>
              <a:rPr lang="en-US" dirty="0" smtClean="0">
                <a:solidFill>
                  <a:srgbClr val="FF0000"/>
                </a:solidFill>
                <a:latin typeface="Century" pitchFamily="18" charset="0"/>
              </a:rPr>
              <a:t>show the teacher where the file is. If the student saved text in the file, the student can print out a copy of the slide</a:t>
            </a:r>
            <a:r>
              <a:rPr lang="en-US" sz="8000" dirty="0" smtClean="0">
                <a:solidFill>
                  <a:srgbClr val="FF0000"/>
                </a:solidFill>
                <a:latin typeface="Century" pitchFamily="18" charset="0"/>
              </a:rPr>
              <a:t>.</a:t>
            </a:r>
            <a:endParaRPr lang="en-US" sz="8000" dirty="0">
              <a:solidFill>
                <a:srgbClr val="FF0000"/>
              </a:solidFill>
              <a:latin typeface="Century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7800" b="1" dirty="0" smtClean="0">
                <a:solidFill>
                  <a:srgbClr val="FF0000"/>
                </a:solidFill>
                <a:latin typeface="Century" pitchFamily="18" charset="0"/>
              </a:rPr>
              <a:t>Evaluation</a:t>
            </a:r>
            <a:endParaRPr lang="en-US" sz="7800" b="1" dirty="0">
              <a:solidFill>
                <a:srgbClr val="FF0000"/>
              </a:solidFill>
              <a:latin typeface="Century" pitchFamily="18" charset="0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Core Instruction (methodology)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i="1" dirty="0"/>
              <a:t>  </a:t>
            </a:r>
            <a:r>
              <a:rPr lang="en-US" dirty="0"/>
              <a:t>observe student following the steps. Student can save a file to a disk and show the teacher where the file 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If the student saved text in the file, the student can print out a copy of the slide.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259</Words>
  <Application>Microsoft Office PowerPoint</Application>
  <PresentationFormat>On-screen Show (4:3)</PresentationFormat>
  <Paragraphs>32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INTRODUCTION TO POWER POINT</vt:lpstr>
      <vt:lpstr> Connecting to Standards</vt:lpstr>
      <vt:lpstr>Learner Analysis</vt:lpstr>
      <vt:lpstr>Learning Objectives</vt:lpstr>
      <vt:lpstr>Materials/Technology</vt:lpstr>
      <vt:lpstr>Delivery System</vt:lpstr>
      <vt:lpstr>Assessment</vt:lpstr>
      <vt:lpstr>Teacher can observe student following the steps. Student can save a file to a disk and show the teacher where the file is. If the student saved text in the file, the student can print out a copy of the slide.</vt:lpstr>
      <vt:lpstr>Core Instruction (methodology)</vt:lpstr>
      <vt:lpstr>Closing 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POWER POINT</dc:title>
  <dc:creator>END USER</dc:creator>
  <cp:lastModifiedBy>END USER</cp:lastModifiedBy>
  <cp:revision>4</cp:revision>
  <dcterms:created xsi:type="dcterms:W3CDTF">2012-11-02T03:47:15Z</dcterms:created>
  <dcterms:modified xsi:type="dcterms:W3CDTF">2012-11-16T03:31:13Z</dcterms:modified>
</cp:coreProperties>
</file>